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B989-4C3E-4AFA-A044-E1A1E5F3CCEA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50798-5A80-46F3-826A-29D0D16CE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biragzang.ucoz.ru/convention_ontherightsofthechild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mistergid.ru/image/upload/2011-08-07/330026694634_822_ea0c781b220b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900igr.net/datas/obschestvoznanie/Rebjonok/0004-004-Dokumenty-po-pravam-rebjonka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ravorub.ru/upload/content/2010/10/25/file_f4e313e084bc7e152076bac830b2fb00_520456978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detsad68.edusite.ru/images/p11_9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ravorub.ru/upload/content/2010/10/25/file_2192c0e03e9cd23136e286081a41be14_111111111111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edu.cap.ru/home/4610/010101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Права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i-main-pic" descr="Картинка 72 из 45908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80 из 52339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db.ufanet.ru/images/modelnie/f18/malisham/image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ти имеют право на приемлемый уровень жизни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ти имеют право выражать своё мнение и собираться вместе для выражения своих взглядов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частья и солнца вам, дети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900igr.net/datas/obschestvoznanie/Rebjonok/0013-013-Objazannost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33 из 51428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i-main-pic" descr="Картинка 52 из 51923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48 из 52339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87129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76 из 52339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sdb.ufanet.ru/images/modelnie/f18/malisham/image00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17 из 52339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avorub.ru/upload/content/2010/10/25/file_a86200a92014f8ba53f33de4f50a0e30_post-229530-127558225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sdb.ufanet.ru/images/modelnie/f18/malisham/image0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</Words>
  <Application>Microsoft Office PowerPoint</Application>
  <PresentationFormat>Экран (4:3)</PresentationFormat>
  <Paragraphs>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Права детей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детей</dc:title>
  <dc:creator>Светлана</dc:creator>
  <cp:lastModifiedBy>Светлана</cp:lastModifiedBy>
  <cp:revision>6</cp:revision>
  <dcterms:created xsi:type="dcterms:W3CDTF">2011-11-09T02:53:31Z</dcterms:created>
  <dcterms:modified xsi:type="dcterms:W3CDTF">2011-11-24T14:27:32Z</dcterms:modified>
</cp:coreProperties>
</file>